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394" r:id="rId3"/>
    <p:sldId id="395" r:id="rId4"/>
    <p:sldId id="435" r:id="rId5"/>
    <p:sldId id="396" r:id="rId6"/>
    <p:sldId id="397" r:id="rId7"/>
    <p:sldId id="398" r:id="rId8"/>
    <p:sldId id="399" r:id="rId9"/>
    <p:sldId id="433" r:id="rId10"/>
    <p:sldId id="432" r:id="rId11"/>
    <p:sldId id="401" r:id="rId12"/>
    <p:sldId id="402" r:id="rId13"/>
    <p:sldId id="403" r:id="rId14"/>
    <p:sldId id="404" r:id="rId15"/>
    <p:sldId id="405" r:id="rId16"/>
    <p:sldId id="406" r:id="rId17"/>
    <p:sldId id="439" r:id="rId18"/>
    <p:sldId id="408" r:id="rId19"/>
    <p:sldId id="414" r:id="rId20"/>
    <p:sldId id="412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36" r:id="rId29"/>
    <p:sldId id="352" r:id="rId30"/>
    <p:sldId id="393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595" autoAdjust="0"/>
  </p:normalViewPr>
  <p:slideViewPr>
    <p:cSldViewPr>
      <p:cViewPr varScale="1">
        <p:scale>
          <a:sx n="110" d="100"/>
          <a:sy n="110" d="100"/>
        </p:scale>
        <p:origin x="582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7835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29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76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7.jpeg"/><Relationship Id="rId5" Type="http://schemas.openxmlformats.org/officeDocument/2006/relationships/image" Target="../media/image52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advanced-cshar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products/visual-studio-community-v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softuni.bg/courses/advanced-csharp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8025" y="3657600"/>
            <a:ext cx="7591140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914400"/>
            <a:ext cx="7382341" cy="1171552"/>
          </a:xfrm>
        </p:spPr>
        <p:txBody>
          <a:bodyPr/>
          <a:lstStyle/>
          <a:p>
            <a:r>
              <a:rPr lang="en-US" dirty="0" smtClean="0"/>
              <a:t>C# Advanced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1176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9812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 smtClean="0"/>
              <a:t>olunteer teaching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Top performers from previous </a:t>
            </a:r>
            <a:r>
              <a:rPr lang="en-US" noProof="1" smtClean="0"/>
              <a:t>SoftUni</a:t>
            </a:r>
            <a:r>
              <a:rPr lang="en-US" dirty="0" smtClean="0"/>
              <a:t>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270239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8012" y="3270239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77575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Advanced Course Details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616416"/>
            <a:ext cx="9336630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295" y="1114864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484" y="1114864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 </a:t>
            </a:r>
            <a:r>
              <a:rPr lang="en-US" dirty="0" smtClean="0"/>
              <a:t>hours 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 smtClean="0"/>
              <a:t>Homework</a:t>
            </a:r>
            <a:r>
              <a:rPr lang="en-US" dirty="0" smtClean="0"/>
              <a:t>: ~ 40+ hours</a:t>
            </a:r>
            <a:endParaRPr lang="en-US" dirty="0" smtClean="0"/>
          </a:p>
          <a:p>
            <a:pPr>
              <a:lnSpc>
                <a:spcPct val="114000"/>
              </a:lnSpc>
            </a:pPr>
            <a:r>
              <a:rPr lang="en-US" dirty="0" smtClean="0"/>
              <a:t>Lab </a:t>
            </a:r>
            <a:r>
              <a:rPr lang="en-US" dirty="0" smtClean="0"/>
              <a:t>+ Exam Prep: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May 2015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 smtClean="0"/>
              <a:t>Exams: 31 May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Programming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8805" y="16002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1405" y="4096223"/>
            <a:ext cx="3830807" cy="20939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</a:t>
            </a:r>
            <a:r>
              <a:rPr lang="en-US" dirty="0" smtClean="0"/>
              <a:t>#, </a:t>
            </a:r>
            <a:r>
              <a:rPr lang="en-US" dirty="0" smtClean="0"/>
              <a:t>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2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0528"/>
            <a:ext cx="8938472" cy="820600"/>
          </a:xfrm>
        </p:spPr>
        <p:txBody>
          <a:bodyPr/>
          <a:lstStyle/>
          <a:p>
            <a:r>
              <a:rPr lang="en-US" dirty="0" smtClean="0"/>
              <a:t>C# Advanced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6904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70812" y="185742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82" y="1894936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Teamwork: 10%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Evaluation – Score System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343400"/>
            <a:ext cx="2939100" cy="19506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practical 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explained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1 arrays, 1 matrices, 1 strings, 1 hash-tables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Covers all </a:t>
            </a:r>
            <a:r>
              <a:rPr lang="en-US" dirty="0" smtClean="0"/>
              <a:t>topics studied up </a:t>
            </a:r>
            <a:r>
              <a:rPr lang="en-US" dirty="0"/>
              <a:t>to the </a:t>
            </a:r>
            <a:r>
              <a:rPr lang="en-US" dirty="0" smtClean="0"/>
              <a:t>moment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Automated judge system &amp; real-time feedback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Code quality is still not measured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Advanced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random pieces of homework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</a:t>
            </a:r>
            <a:r>
              <a:rPr lang="en-US" dirty="0" smtClean="0"/>
              <a:t>in 3 days after </a:t>
            </a:r>
            <a:r>
              <a:rPr lang="en-US" dirty="0"/>
              <a:t>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Programming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Software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":</a:t>
            </a:r>
            <a:endParaRPr lang="en-US" sz="3200" dirty="0"/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softuni.bg/courses/advanced-csharp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",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</a:t>
            </a:r>
            <a:r>
              <a:rPr lang="en-US" sz="3000" dirty="0" smtClean="0"/>
              <a:t>C# Programming </a:t>
            </a:r>
            <a:r>
              <a:rPr lang="en-US" sz="3000" dirty="0"/>
              <a:t>courses @ </a:t>
            </a:r>
            <a:r>
              <a:rPr lang="en-US" sz="3000" dirty="0" smtClean="0"/>
              <a:t>SoftUni.bg mainly follows </a:t>
            </a:r>
            <a:r>
              <a:rPr lang="en-US" sz="3000" dirty="0"/>
              <a:t>the </a:t>
            </a:r>
            <a:r>
              <a:rPr lang="en-US" sz="3000" dirty="0" smtClean="0"/>
              <a:t>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 smtClean="0"/>
              <a:t>Asynchronous programming is not covered in the 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22" y="2232084"/>
            <a:ext cx="4481237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2013</a:t>
            </a:r>
            <a:r>
              <a:rPr lang="en-US" dirty="0" smtClean="0"/>
              <a:t> 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2012, </a:t>
            </a:r>
            <a:r>
              <a:rPr lang="en-US" dirty="0" smtClean="0"/>
              <a:t>2010 acceptable</a:t>
            </a:r>
            <a:r>
              <a:rPr lang="bg-BG" dirty="0" smtClean="0"/>
              <a:t>, </a:t>
            </a:r>
            <a:r>
              <a:rPr lang="en-US" dirty="0" smtClean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“C# Advanced" </a:t>
            </a:r>
            <a:r>
              <a:rPr lang="en-US" sz="3200" dirty="0" smtClean="0"/>
              <a:t>course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Continuation of Programming Basics</a:t>
            </a:r>
            <a:endParaRPr lang="en-US" sz="3000" dirty="0" smtClean="0"/>
          </a:p>
          <a:p>
            <a:pPr marL="319142" indent="-320675">
              <a:lnSpc>
                <a:spcPct val="100000"/>
              </a:lnSpc>
            </a:pPr>
            <a:r>
              <a:rPr lang="en-US" sz="3200" dirty="0" smtClean="0">
                <a:solidFill>
                  <a:prstClr val="white"/>
                </a:solidFill>
              </a:rPr>
              <a:t>Training program</a:t>
            </a:r>
            <a:endParaRPr lang="en-US" sz="3600" dirty="0" smtClean="0"/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Data </a:t>
            </a:r>
            <a:r>
              <a:rPr lang="en-US" sz="3000" dirty="0"/>
              <a:t>structures,</a:t>
            </a:r>
            <a:br>
              <a:rPr lang="en-US" sz="3000" dirty="0"/>
            </a:br>
            <a:r>
              <a:rPr lang="en-US" sz="3000" dirty="0"/>
              <a:t>asynchronous programming, LINQ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</a:t>
            </a:r>
            <a:r>
              <a:rPr lang="en-US" sz="3200" dirty="0" smtClean="0"/>
              <a:t>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6463" y="1114584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Advanced – </a:t>
            </a:r>
            <a:r>
              <a:rPr lang="en-US" dirty="0"/>
              <a:t>Course Introduction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90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8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761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68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446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2301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668" y="5199810"/>
            <a:ext cx="4645555" cy="89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04622" y="4963426"/>
            <a:ext cx="2095647" cy="1132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1269" y="4963426"/>
            <a:ext cx="3670908" cy="11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Advanced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734597" y="3257781"/>
              <a:ext cx="6560812" cy="215290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Advanced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Advanced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Next steps </a:t>
            </a:r>
            <a:r>
              <a:rPr lang="en-US" dirty="0" smtClean="0"/>
              <a:t>in computer programming with C#: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Arrays, lists, multidimensional arrays, dictionaries, regex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Basic d</a:t>
            </a:r>
            <a:r>
              <a:rPr lang="en-US" dirty="0" smtClean="0"/>
              <a:t>ata structures – arrays, lists, dictionaries</a:t>
            </a:r>
            <a:endParaRPr lang="en-US" dirty="0" smtClean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Using methods</a:t>
            </a:r>
            <a:endParaRPr lang="en-US" dirty="0" smtClean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Working with strings and regular expressions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Streams and files overview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Functional programming basics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Asynchronous programming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Basics – Course Topics</a:t>
            </a:r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8802468" y="3020106"/>
            <a:ext cx="2755261" cy="26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040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6542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797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Atanas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Rusenov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Trainer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</a:t>
            </a:r>
            <a:r>
              <a:rPr lang="en-US" dirty="0" smtClean="0"/>
              <a:t>2015)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Filip Kolev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(2015)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6" name="Picture 2" descr="aboutm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151121"/>
            <a:ext cx="1585800" cy="209325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4746" y="3810000"/>
            <a:ext cx="150006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978</Words>
  <Application>Microsoft Office PowerPoint</Application>
  <PresentationFormat>Custom</PresentationFormat>
  <Paragraphs>214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C# Advanced</vt:lpstr>
      <vt:lpstr>Table of Contents</vt:lpstr>
      <vt:lpstr>SoftUni Diamond Partners</vt:lpstr>
      <vt:lpstr>C# Advanced Course</vt:lpstr>
      <vt:lpstr>Course Objectives</vt:lpstr>
      <vt:lpstr>Programming Basics – Course Topics</vt:lpstr>
      <vt:lpstr>The Trainers Team</vt:lpstr>
      <vt:lpstr>Trainers Team</vt:lpstr>
      <vt:lpstr>Trainers Team (2)</vt:lpstr>
      <vt:lpstr>Volunteer Teaching Assistants</vt:lpstr>
      <vt:lpstr>C# Advanced Course Details</vt:lpstr>
      <vt:lpstr>Training Duration – Programming Basics</vt:lpstr>
      <vt:lpstr>Why C# and .NET Framework?</vt:lpstr>
      <vt:lpstr>Why English?</vt:lpstr>
      <vt:lpstr>C# Advanced</vt:lpstr>
      <vt:lpstr>Course Evaluation – Score System</vt:lpstr>
      <vt:lpstr>C# Advanced Exam</vt:lpstr>
      <vt:lpstr>Homework Assignments</vt:lpstr>
      <vt:lpstr>Homework Peer Reviews</vt:lpstr>
      <vt:lpstr>Resources</vt:lpstr>
      <vt:lpstr>Course Web Site &amp; Forums</vt:lpstr>
      <vt:lpstr>The Programming Basics Slides and Videos</vt:lpstr>
      <vt:lpstr>The Free C# Fundamentals Textbook</vt:lpstr>
      <vt:lpstr>Software University Learning System (SULS)</vt:lpstr>
      <vt:lpstr>Required Software</vt:lpstr>
      <vt:lpstr>Summary</vt:lpstr>
      <vt:lpstr>C# Advanced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Basics: 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2015-05-04T14:12:15Z</dcterms:modified>
  <cp:category>computer programming;programming;C#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